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58" r:id="rId2"/>
    <p:sldId id="257" r:id="rId3"/>
    <p:sldId id="261" r:id="rId4"/>
    <p:sldId id="260" r:id="rId5"/>
    <p:sldId id="262" r:id="rId6"/>
    <p:sldId id="263" r:id="rId7"/>
    <p:sldId id="264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3B81E7D7-1C23-CD48-A447-ED26EF8BE9EC}">
          <p14:sldIdLst>
            <p14:sldId id="258"/>
            <p14:sldId id="257"/>
          </p14:sldIdLst>
        </p14:section>
        <p14:section name="Aut-O-Mat" id="{97ABB862-BE33-374C-AD9F-FA0FAB2A643F}">
          <p14:sldIdLst>
            <p14:sldId id="261"/>
            <p14:sldId id="260"/>
            <p14:sldId id="262"/>
            <p14:sldId id="263"/>
            <p14:sldId id="264"/>
          </p14:sldIdLst>
        </p14:section>
        <p14:section name="Datenbankstruktur" id="{1E2B2731-920C-5F46-9C7B-3894D1ED9653}">
          <p14:sldIdLst>
            <p14:sldId id="267"/>
          </p14:sldIdLst>
        </p14:section>
        <p14:section name="Funktionsweise/Live-Demo" id="{D9D734AA-CD14-8D48-A5DC-412194A87C7C}">
          <p14:sldIdLst>
            <p14:sldId id="268"/>
          </p14:sldIdLst>
        </p14:section>
        <p14:section name="Ende" id="{F3A1DC52-F590-4E45-96E4-BC541358119D}">
          <p14:sldIdLst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61"/>
    <p:restoredTop sz="86621"/>
  </p:normalViewPr>
  <p:slideViewPr>
    <p:cSldViewPr snapToGrid="0">
      <p:cViewPr varScale="1">
        <p:scale>
          <a:sx n="92" d="100"/>
          <a:sy n="92" d="100"/>
        </p:scale>
        <p:origin x="1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A67101-A814-FA4E-99E4-F6561C25C878}" type="datetimeFigureOut">
              <a:rPr lang="de-DE" smtClean="0"/>
              <a:t>24.01.24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B8449-9210-584C-A7F2-A5FE8695EF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6087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A8523-FA17-097D-0217-CCA709AE2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A1358C8-563B-72EF-E41B-76FC517123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F5EB011-F49D-9C96-DBAB-9142DD1598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0EF84B-C0EF-92FE-9247-313C440A16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5678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030C1-E771-F97A-66D4-FB237D97A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67968A7-9F6E-B2A8-B6B0-7010065492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929DA96-2EDF-2A2F-B725-6FA1468811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BBD1F3-03F7-E7E8-0D35-7BD092BFE6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4232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2FD2B-0605-2315-9DE4-68FD600B1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1864AF3-8ECF-5BA5-689F-251DBF7C3F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5B90BA7-FCB9-0982-5E6B-2B4BEBCB2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FA3963-E347-F6EB-6C3B-9A887E1555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6894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D379E-710D-736D-57F4-AE355AF92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A9C2569-8105-640F-1810-2EC1F35B26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DEF3FA7-BB4D-5A24-DD2B-FBD300234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590820-30EB-9921-CA72-7A51E60715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8865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04B64E-49C0-1D31-5B16-4D14270A7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022A67B-F240-6C69-0639-E1B5BB48BE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6135AF1-D7FB-40B8-FB31-45AE28868F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08D150-6822-E09E-1738-D7A4F2C020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042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57678-D74F-1D3F-6D64-5D46FCDF9A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A06516F-01A6-BBAA-61A3-583A6B37B0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C277D72-663B-DDF3-E7E0-2958CEBA7A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DB6C9D-4BEC-BF88-029A-DCF4F09D25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006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E3B45-5ECB-C0E1-BEBA-7D4E72224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517776E6-E30E-0709-E5BF-FC0C950F2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72E67B8-58C7-7F07-3D0A-F1D9411DF6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47A737-74E3-3786-6370-5518506865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765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8F311B-C362-DCB6-6E27-03EA7F795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7F7B13C-C6A0-22A7-F2B6-536535DAA6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49E44B4-F9D3-352A-1B8C-3EFD8A2654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24F05F2-9F16-A85E-B773-CB8506F83A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86464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09ADE-26C6-750B-8EF3-CE792957F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FD8A6E8-8F15-5F04-C398-2CAC475C71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CB07C3D-6A0B-DC42-26D0-76EAB3FC79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9A182A4-A655-9B03-920F-5851B6BFAC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B8449-9210-584C-A7F2-A5FE8695EF02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9856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120F95-A997-1C8F-F544-FD70516A1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C652506-DC37-9543-5737-955C9F6F38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0940E5-369A-E8A6-6C10-A4C914710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C2005-C55A-2548-A3DD-B10224123BF4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E9BD8B-D071-F582-CEA1-0FB969989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2786D0-2CF1-2D11-538C-14B2FA5C1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6596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B1DE9-DA58-A4C6-5E9F-573E59A64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BA9F22E-7738-013B-5477-046C435416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6F90BAD-EADA-CA71-201B-F735D4B9A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B8477-B56A-A841-9986-5EA023FE6B14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417C5D-067A-7120-D19F-3630A1C4B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0AF291-548E-46CC-1EA0-2541B891C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195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399954B-761C-2D2E-1405-B16FF633A1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AEA1E02-DCBD-F71B-F40D-8D7578532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A13AF8-E4B9-C8F5-AEED-90FD45B1C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7A4A-D210-184C-BDFA-6A8FB6D25080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617B44-0E99-BF80-5FD6-7A83E4844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ACEF87-1711-8AC2-53DA-B8A310D1B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37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ECBA0-314C-A2E1-D1D9-572D02BC7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A050B1-BF6E-0581-D39D-8E8257B2B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0A30A6-EFE8-DAE8-4142-16930AF54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3146C-10FF-C243-839F-F7FE6A1253BA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5BE059-6FD2-EC11-0547-56A705FF2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4B76C1-7816-7EBD-B886-0496D46C0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42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E5D0AE-B0D3-3911-D452-67322DE5D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484172-C123-C1E0-4E35-23304147B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7ADC35D-3365-CFE8-D6A8-D83A1AA5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98C0B-77F1-3B4B-9C95-1C24270A81A6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63DDC7-2BC6-BB3E-EA96-EC4651011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35E611-3EC1-4CF5-17EE-8EB595CF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15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01921F-C788-7A23-1336-27AA0A09A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E04825-3D92-0701-66A1-85975DA256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5B63D1-83FA-2613-561E-E8D9833A7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1F7039A-7389-7CFE-C680-50FBBF07D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4E4D5-C458-4C46-8815-3DA9D326487C}" type="datetime1">
              <a:rPr lang="de-DE" smtClean="0"/>
              <a:t>24.01.24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3F77E0-C316-6CAB-619F-8112C5A11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196BBC-3AA9-B15A-7B30-12416F200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850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D6CA29-7FE8-DE90-BABB-0ED4314CD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645FB22-E525-3ED6-685C-04B04371F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5D76494-401A-FF75-AB52-3A4998250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69C7B90-AE37-B2ED-DC80-CD1147A4EF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63DC5D2-7C90-49C8-A5A2-145A2E6F23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7D34444-B9B7-F815-607A-428449470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AB53-6765-A14B-BADF-F75545E47939}" type="datetime1">
              <a:rPr lang="de-DE" smtClean="0"/>
              <a:t>24.01.24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BC7FC88-CC6F-2906-D9BA-CB934C647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FC7CF3-5EC4-B4E1-30A4-61F658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78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7B329B-97C0-49C6-EDE2-BD1B8FFF0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2BE285F-93D4-E228-2961-776C5685C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7575C-A081-944E-964C-B636F0D70F0D}" type="datetime1">
              <a:rPr lang="de-DE" smtClean="0"/>
              <a:t>24.01.24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A6B9A2C-C6B5-C682-3659-0F8E48A18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7DCBB53-EF4E-7327-3FA4-D982A7C29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6690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41C5EAF-D3AF-8023-0397-0F220BFBE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6D6EE-36B5-8C43-9FB3-14306ED34C6E}" type="datetime1">
              <a:rPr lang="de-DE" smtClean="0"/>
              <a:t>24.01.24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3000CB5-CD02-4A67-1261-1B6F43CC2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62CF07D-04D4-561A-7FEF-1477805F8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24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DDF02F-5D9F-216C-7C67-F6F3409B7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8675AF-C9E4-95D5-AB75-8CD59C59E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7ED74F-DF91-4511-4638-D12510321C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84323C7-00C6-0B75-4110-F167DF654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39B0F-1C4B-7B4C-AFB7-8F8EF14CD39F}" type="datetime1">
              <a:rPr lang="de-DE" smtClean="0"/>
              <a:t>24.01.24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ADBEEAB-0675-6DB0-10DC-D48EDA64A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85E51CA-93E6-F0F7-115D-18A20CFE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90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2386A0-C070-ED6F-541A-DE35C1D1F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25CAAED-E02F-A22A-13A0-38AAE0347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4708846-CF8C-F03B-E758-C0C746138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CC6ABAE-E579-AA91-3EFA-44F953842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118BF-0AE9-2F45-A3CC-FE8DE8BA094E}" type="datetime1">
              <a:rPr lang="de-DE" smtClean="0"/>
              <a:t>24.01.24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106AF21-8635-D732-9CD6-59AD4D694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89D96A-75E4-DBCB-396F-B780D10AB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231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5BB9B5A-F692-054C-6D20-8F21A35EF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CD42A4-BCF5-96C4-1541-9E12CA89A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68A4A7-A772-21F2-6834-086A455C1E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26D357-FE0A-C541-961B-F695DB82E58A}" type="datetime1">
              <a:rPr lang="de-DE" smtClean="0"/>
              <a:t>24.01.24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F23D97-38CD-8E47-2776-FBBD985CB6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ECA1FD-29CD-EB70-59AF-4077F0905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F3C9D7-1E4E-2245-B3E4-A4B735FAE2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459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 dir="r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3.png"/><Relationship Id="rId12" Type="http://schemas.openxmlformats.org/officeDocument/2006/relationships/slide" Target="slide6.xm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slide" Target="slide4.xml"/><Relationship Id="rId11" Type="http://schemas.openxmlformats.org/officeDocument/2006/relationships/image" Target="../media/image5.png"/><Relationship Id="rId5" Type="http://schemas.openxmlformats.org/officeDocument/2006/relationships/image" Target="../media/image3.png"/><Relationship Id="rId15" Type="http://schemas.openxmlformats.org/officeDocument/2006/relationships/slide" Target="slide7.xml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slide" Target="slide5.xml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jp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B487B-B5B2-6F05-6F1B-0634A49BA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40C908EF-546B-FA54-FAF7-AD5D5FCECD34}"/>
              </a:ext>
            </a:extLst>
          </p:cNvPr>
          <p:cNvGrpSpPr/>
          <p:nvPr/>
        </p:nvGrpSpPr>
        <p:grpSpPr>
          <a:xfrm>
            <a:off x="7401958" y="1423162"/>
            <a:ext cx="8974875" cy="5434837"/>
            <a:chOff x="7401958" y="1423162"/>
            <a:chExt cx="8974875" cy="5434837"/>
          </a:xfrm>
        </p:grpSpPr>
        <p:pic>
          <p:nvPicPr>
            <p:cNvPr id="5" name="Grafik 4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B254A749-3E81-DCD6-A2FB-816B88769C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9" name="Rechtwinkliges Dreieck 8">
              <a:extLst>
                <a:ext uri="{FF2B5EF4-FFF2-40B4-BE49-F238E27FC236}">
                  <a16:creationId xmlns:a16="http://schemas.microsoft.com/office/drawing/2014/main" id="{20237799-28F4-12AF-1081-BBDF7E7A1338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Diagonaler Streifen 1">
              <a:extLst>
                <a:ext uri="{FF2B5EF4-FFF2-40B4-BE49-F238E27FC236}">
                  <a16:creationId xmlns:a16="http://schemas.microsoft.com/office/drawing/2014/main" id="{5CBE84AF-EE35-A4FD-1D33-13D20A987244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6" name="Diagonaler Streifen 5">
              <a:extLst>
                <a:ext uri="{FF2B5EF4-FFF2-40B4-BE49-F238E27FC236}">
                  <a16:creationId xmlns:a16="http://schemas.microsoft.com/office/drawing/2014/main" id="{1B3E0AC1-27DB-4129-F255-E4E1CC67B368}"/>
                </a:ext>
              </a:extLst>
            </p:cNvPr>
            <p:cNvSpPr/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11B8680B-7019-92CF-ECC9-AA8852B3F484}"/>
              </a:ext>
            </a:extLst>
          </p:cNvPr>
          <p:cNvSpPr txBox="1"/>
          <p:nvPr/>
        </p:nvSpPr>
        <p:spPr>
          <a:xfrm>
            <a:off x="2809165" y="2168299"/>
            <a:ext cx="3883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dirty="0">
                <a:solidFill>
                  <a:schemeClr val="bg1"/>
                </a:solidFill>
                <a:latin typeface="Lato" panose="020F0502020204030203" pitchFamily="34" charset="77"/>
              </a:rPr>
              <a:t>Aut-O-Mat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6B63A4C-D30C-C0D4-10E8-184215ECB5EA}"/>
              </a:ext>
            </a:extLst>
          </p:cNvPr>
          <p:cNvSpPr txBox="1"/>
          <p:nvPr/>
        </p:nvSpPr>
        <p:spPr>
          <a:xfrm>
            <a:off x="0" y="6431622"/>
            <a:ext cx="20856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chemeClr val="bg1"/>
                </a:solidFill>
                <a:latin typeface="Lato" panose="020F0502020204030203" pitchFamily="34" charset="77"/>
              </a:rPr>
              <a:t>24. Januar 2024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7FCE44B-4A6A-47FF-CE2F-AC7E889351DB}"/>
              </a:ext>
            </a:extLst>
          </p:cNvPr>
          <p:cNvSpPr txBox="1"/>
          <p:nvPr/>
        </p:nvSpPr>
        <p:spPr>
          <a:xfrm>
            <a:off x="2866733" y="3284850"/>
            <a:ext cx="3768496" cy="696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latin typeface="Lato" panose="020F0502020204030203" pitchFamily="34" charset="77"/>
              </a:rPr>
              <a:t>Technische Hochschule Rosenheim</a:t>
            </a:r>
          </a:p>
          <a:p>
            <a:pPr algn="ctr"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latin typeface="Lato" panose="020F0502020204030203" pitchFamily="34" charset="77"/>
              </a:rPr>
              <a:t>Wirtschaftsinformatik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48764C5-20C8-963C-3CA1-1187DFBD9D4D}"/>
              </a:ext>
            </a:extLst>
          </p:cNvPr>
          <p:cNvSpPr txBox="1"/>
          <p:nvPr/>
        </p:nvSpPr>
        <p:spPr>
          <a:xfrm>
            <a:off x="3092304" y="4382343"/>
            <a:ext cx="33173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100" dirty="0">
                <a:solidFill>
                  <a:schemeClr val="bg1"/>
                </a:solidFill>
                <a:latin typeface="Lato" panose="020F0502020204030203" pitchFamily="34" charset="77"/>
              </a:rPr>
              <a:t>von Moritz Häusser, Florian Preuss und David Pfeil</a:t>
            </a:r>
          </a:p>
        </p:txBody>
      </p:sp>
    </p:spTree>
    <p:extLst>
      <p:ext uri="{BB962C8B-B14F-4D97-AF65-F5344CB8AC3E}">
        <p14:creationId xmlns:p14="http://schemas.microsoft.com/office/powerpoint/2010/main" val="302380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6CD84-2E56-E35B-C731-D4877C39B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31A8A88C-580E-1725-8181-FB0C8AA917AC}"/>
              </a:ext>
            </a:extLst>
          </p:cNvPr>
          <p:cNvSpPr txBox="1"/>
          <p:nvPr/>
        </p:nvSpPr>
        <p:spPr>
          <a:xfrm>
            <a:off x="3670852" y="2904423"/>
            <a:ext cx="4850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Lato" panose="020F0502020204030203" pitchFamily="34" charset="77"/>
              </a:rPr>
              <a:t>Fragen ?</a:t>
            </a:r>
          </a:p>
        </p:txBody>
      </p:sp>
      <p:pic>
        <p:nvPicPr>
          <p:cNvPr id="43" name="Grafik 4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1E83EEF3-198D-1816-0F65-79781E8B3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FE8ECCFC-A1C1-EBD4-3DAB-B58B0E7EF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Lato" panose="020F0502020204030203" pitchFamily="34" charset="77"/>
              </a:rPr>
              <a:t>6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FCB857E-6DBF-BBF0-C18E-25841DA97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42967" y="457200"/>
            <a:ext cx="3932237" cy="1600200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A93D0B1C-38D8-9EDD-3C99-0AF1C174F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246142" y="2904423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A013F8-649F-F09D-ABC8-DD8917928006}"/>
              </a:ext>
            </a:extLst>
          </p:cNvPr>
          <p:cNvSpPr txBox="1">
            <a:spLocks/>
          </p:cNvSpPr>
          <p:nvPr/>
        </p:nvSpPr>
        <p:spPr>
          <a:xfrm>
            <a:off x="-4775113" y="373358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60CF8D6F-A476-BE64-C57F-E22C293A37A3}"/>
              </a:ext>
            </a:extLst>
          </p:cNvPr>
          <p:cNvSpPr txBox="1">
            <a:spLocks/>
          </p:cNvSpPr>
          <p:nvPr/>
        </p:nvSpPr>
        <p:spPr>
          <a:xfrm>
            <a:off x="-4779992" y="4307173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A1253F7-9E5C-DC9C-AA4A-DF9C422DBE47}"/>
              </a:ext>
            </a:extLst>
          </p:cNvPr>
          <p:cNvGrpSpPr/>
          <p:nvPr/>
        </p:nvGrpSpPr>
        <p:grpSpPr>
          <a:xfrm>
            <a:off x="7401958" y="1423162"/>
            <a:ext cx="8974875" cy="5434837"/>
            <a:chOff x="7401958" y="1423162"/>
            <a:chExt cx="8974875" cy="5434837"/>
          </a:xfrm>
        </p:grpSpPr>
        <p:pic>
          <p:nvPicPr>
            <p:cNvPr id="7" name="Grafik 6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3FFF8236-1289-6198-1574-8853FA16F8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8" name="Rechtwinkliges Dreieck 7">
              <a:extLst>
                <a:ext uri="{FF2B5EF4-FFF2-40B4-BE49-F238E27FC236}">
                  <a16:creationId xmlns:a16="http://schemas.microsoft.com/office/drawing/2014/main" id="{0C5DF626-C0C1-9950-9249-1BDC9634491D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Diagonaler Streifen 8">
              <a:extLst>
                <a:ext uri="{FF2B5EF4-FFF2-40B4-BE49-F238E27FC236}">
                  <a16:creationId xmlns:a16="http://schemas.microsoft.com/office/drawing/2014/main" id="{CDEDB439-DEFD-0C8D-9CFC-D95790C6A8A7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" name="Diagonaler Streifen 9">
              <a:extLst>
                <a:ext uri="{FF2B5EF4-FFF2-40B4-BE49-F238E27FC236}">
                  <a16:creationId xmlns:a16="http://schemas.microsoft.com/office/drawing/2014/main" id="{07BE3476-4229-98C5-A3BA-51A084DCA7D6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9592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86302-BE7D-F50B-7459-29A27EA2D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75536C8-E9F4-38C9-31E0-FA9F86C86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13" y="2904423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CC51EC36-D04A-A0D1-748C-A82AB3B67527}"/>
              </a:ext>
            </a:extLst>
          </p:cNvPr>
          <p:cNvGrpSpPr/>
          <p:nvPr/>
        </p:nvGrpSpPr>
        <p:grpSpPr>
          <a:xfrm>
            <a:off x="7401958" y="1423162"/>
            <a:ext cx="8974875" cy="5434837"/>
            <a:chOff x="7401958" y="1423162"/>
            <a:chExt cx="8974875" cy="5434837"/>
          </a:xfrm>
        </p:grpSpPr>
        <p:pic>
          <p:nvPicPr>
            <p:cNvPr id="6" name="Grafik 5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E89FBFA2-FF1D-E6F4-6BE7-2914E6862D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7" name="Rechtwinkliges Dreieck 6">
              <a:extLst>
                <a:ext uri="{FF2B5EF4-FFF2-40B4-BE49-F238E27FC236}">
                  <a16:creationId xmlns:a16="http://schemas.microsoft.com/office/drawing/2014/main" id="{3A41C187-9DAD-0910-71C2-E70FB0B5B901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Diagonaler Streifen 7">
              <a:extLst>
                <a:ext uri="{FF2B5EF4-FFF2-40B4-BE49-F238E27FC236}">
                  <a16:creationId xmlns:a16="http://schemas.microsoft.com/office/drawing/2014/main" id="{D0AA0C9A-9F3B-8F1E-B75B-8DBB23195C30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9" name="Diagonaler Streifen 8">
              <a:extLst>
                <a:ext uri="{FF2B5EF4-FFF2-40B4-BE49-F238E27FC236}">
                  <a16:creationId xmlns:a16="http://schemas.microsoft.com/office/drawing/2014/main" id="{12E7DFE5-0C2E-A4A0-4F5F-B0DF233ACC28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7E92B082-731B-2300-D823-E0409C34EA09}"/>
              </a:ext>
            </a:extLst>
          </p:cNvPr>
          <p:cNvSpPr txBox="1">
            <a:spLocks/>
          </p:cNvSpPr>
          <p:nvPr/>
        </p:nvSpPr>
        <p:spPr>
          <a:xfrm>
            <a:off x="1307642" y="3098608"/>
            <a:ext cx="3932237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Der Aut-O-Mat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E646F760-6FAA-DBFC-C6A7-7D944FA93BCB}"/>
              </a:ext>
            </a:extLst>
          </p:cNvPr>
          <p:cNvSpPr txBox="1">
            <a:spLocks/>
          </p:cNvSpPr>
          <p:nvPr/>
        </p:nvSpPr>
        <p:spPr>
          <a:xfrm>
            <a:off x="1307642" y="373358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94581214-F4DF-0A24-6D60-E4E3464CFD29}"/>
              </a:ext>
            </a:extLst>
          </p:cNvPr>
          <p:cNvSpPr txBox="1">
            <a:spLocks/>
          </p:cNvSpPr>
          <p:nvPr/>
        </p:nvSpPr>
        <p:spPr>
          <a:xfrm>
            <a:off x="1302763" y="4307173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pic>
        <p:nvPicPr>
          <p:cNvPr id="3" name="Grafik 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FBAF92B9-DADB-94FA-4AF5-01D4EDA50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424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6C6F05-D120-801E-5294-DAF8483962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7A5D02B2-98DD-1517-2805-A0F81FF108E5}"/>
              </a:ext>
            </a:extLst>
          </p:cNvPr>
          <p:cNvSpPr txBox="1"/>
          <p:nvPr/>
        </p:nvSpPr>
        <p:spPr>
          <a:xfrm>
            <a:off x="3670852" y="477079"/>
            <a:ext cx="4850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Lato" panose="020F0502020204030203" pitchFamily="34" charset="77"/>
              </a:rPr>
              <a:t>Der Aut-O-Mat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206D2F57-B881-5685-7DFB-7CB4939C1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42967" y="457200"/>
            <a:ext cx="3932237" cy="1600200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2C45BA78-CE39-306B-DC24-A9B048462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246142" y="2904423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B4BD6855-2A52-BEBF-4F68-E42AAE7806AB}"/>
              </a:ext>
            </a:extLst>
          </p:cNvPr>
          <p:cNvGrpSpPr/>
          <p:nvPr/>
        </p:nvGrpSpPr>
        <p:grpSpPr>
          <a:xfrm>
            <a:off x="12689581" y="1423162"/>
            <a:ext cx="8974875" cy="5434837"/>
            <a:chOff x="7401958" y="1423162"/>
            <a:chExt cx="8974875" cy="5434837"/>
          </a:xfrm>
        </p:grpSpPr>
        <p:pic>
          <p:nvPicPr>
            <p:cNvPr id="17" name="Grafik 16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B536F3F5-8B1F-9F41-E61B-DE10A9E018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18" name="Rechtwinkliges Dreieck 17">
              <a:extLst>
                <a:ext uri="{FF2B5EF4-FFF2-40B4-BE49-F238E27FC236}">
                  <a16:creationId xmlns:a16="http://schemas.microsoft.com/office/drawing/2014/main" id="{D0D6DDCE-BD3E-3C10-C2F5-A012EF69AA14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Diagonaler Streifen 18">
              <a:extLst>
                <a:ext uri="{FF2B5EF4-FFF2-40B4-BE49-F238E27FC236}">
                  <a16:creationId xmlns:a16="http://schemas.microsoft.com/office/drawing/2014/main" id="{60369309-FCCD-0677-C82B-765073D9F6E0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Diagonaler Streifen 19">
              <a:extLst>
                <a:ext uri="{FF2B5EF4-FFF2-40B4-BE49-F238E27FC236}">
                  <a16:creationId xmlns:a16="http://schemas.microsoft.com/office/drawing/2014/main" id="{819C4E63-7FD1-483F-E904-E080B4434655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21" name="Textplatzhalter 3">
            <a:extLst>
              <a:ext uri="{FF2B5EF4-FFF2-40B4-BE49-F238E27FC236}">
                <a16:creationId xmlns:a16="http://schemas.microsoft.com/office/drawing/2014/main" id="{DF8D60F4-EE46-4074-62DE-2BB4CA1227FB}"/>
              </a:ext>
            </a:extLst>
          </p:cNvPr>
          <p:cNvSpPr txBox="1">
            <a:spLocks/>
          </p:cNvSpPr>
          <p:nvPr/>
        </p:nvSpPr>
        <p:spPr>
          <a:xfrm>
            <a:off x="-4775113" y="3733588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3AEF2558-EF52-871E-B386-1D3542BAA999}"/>
              </a:ext>
            </a:extLst>
          </p:cNvPr>
          <p:cNvSpPr txBox="1">
            <a:spLocks/>
          </p:cNvSpPr>
          <p:nvPr/>
        </p:nvSpPr>
        <p:spPr>
          <a:xfrm>
            <a:off x="-4779992" y="4307173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9A385FFB-D5D7-2A7E-F529-70FC8F35EEE4}"/>
              </a:ext>
            </a:extLst>
          </p:cNvPr>
          <p:cNvSpPr txBox="1"/>
          <p:nvPr/>
        </p:nvSpPr>
        <p:spPr>
          <a:xfrm>
            <a:off x="4211750" y="1231189"/>
            <a:ext cx="3768496" cy="372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400" dirty="0">
                <a:solidFill>
                  <a:schemeClr val="bg1"/>
                </a:solidFill>
                <a:latin typeface="Lato" panose="020F0502020204030203" pitchFamily="34" charset="77"/>
              </a:rPr>
              <a:t>Wahlentscheidungshilfe für Autos</a:t>
            </a:r>
          </a:p>
        </p:txBody>
      </p:sp>
      <p:pic>
        <p:nvPicPr>
          <p:cNvPr id="43" name="Grafik 4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F8DFDBBE-ABCD-B50E-7AF7-8BE1745E8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68E1D28C-0070-B3A5-3331-0FBFEFB60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C9D7-1E4E-2245-B3E4-A4B735FAE22E}" type="slidenum">
              <a:rPr lang="de-DE" smtClean="0">
                <a:solidFill>
                  <a:schemeClr val="bg1"/>
                </a:solidFill>
                <a:latin typeface="Lato" panose="020F0502020204030203" pitchFamily="34" charset="77"/>
              </a:rPr>
              <a:t>3</a:t>
            </a:fld>
            <a:endParaRPr lang="de-DE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9" name="Folienzoom 28">
                <a:extLst>
                  <a:ext uri="{FF2B5EF4-FFF2-40B4-BE49-F238E27FC236}">
                    <a16:creationId xmlns:a16="http://schemas.microsoft.com/office/drawing/2014/main" id="{B9779D60-5595-7EDD-74CF-4CA291746D0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24209471"/>
                  </p:ext>
                </p:extLst>
              </p:nvPr>
            </p:nvGraphicFramePr>
            <p:xfrm>
              <a:off x="0" y="2571750"/>
              <a:ext cx="3840000" cy="2160000"/>
            </p:xfrm>
            <a:graphic>
              <a:graphicData uri="http://schemas.microsoft.com/office/powerpoint/2016/slidezoom">
                <pslz:sldZm>
                  <pslz:sldZmObj sldId="260" cId="154947834">
                    <pslz:zmPr id="{FADDEF77-60E7-1E47-A2DC-F0DE6DF42984}" returnToParent="0" transitionDur="10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840000" cy="21600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9" name="Folienzoom 28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B9779D60-5595-7EDD-74CF-4CA291746D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2571750"/>
                <a:ext cx="3840000" cy="21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2" name="Folienzoom 41">
                <a:extLst>
                  <a:ext uri="{FF2B5EF4-FFF2-40B4-BE49-F238E27FC236}">
                    <a16:creationId xmlns:a16="http://schemas.microsoft.com/office/drawing/2014/main" id="{ED76AE38-AB96-D944-0906-BB1474EF668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0419238"/>
                  </p:ext>
                </p:extLst>
              </p:nvPr>
            </p:nvGraphicFramePr>
            <p:xfrm>
              <a:off x="2784000" y="2571750"/>
              <a:ext cx="3840000" cy="2160000"/>
            </p:xfrm>
            <a:graphic>
              <a:graphicData uri="http://schemas.microsoft.com/office/powerpoint/2016/slidezoom">
                <pslz:sldZm>
                  <pslz:sldZmObj sldId="262" cId="2894591417">
                    <pslz:zmPr id="{7B07B368-470D-324D-94FC-37D4515E08FC}" returnToParent="0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840000" cy="21600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2" name="Folienzoom 41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ED76AE38-AB96-D944-0906-BB1474EF66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84000" y="2571750"/>
                <a:ext cx="3840000" cy="21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6" name="Folienzoom 45">
                <a:extLst>
                  <a:ext uri="{FF2B5EF4-FFF2-40B4-BE49-F238E27FC236}">
                    <a16:creationId xmlns:a16="http://schemas.microsoft.com/office/drawing/2014/main" id="{3887E7D6-E524-00AA-3BCF-48DBA218E6D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71060637"/>
                  </p:ext>
                </p:extLst>
              </p:nvPr>
            </p:nvGraphicFramePr>
            <p:xfrm>
              <a:off x="5568000" y="2571750"/>
              <a:ext cx="3840000" cy="2160000"/>
            </p:xfrm>
            <a:graphic>
              <a:graphicData uri="http://schemas.microsoft.com/office/powerpoint/2016/slidezoom">
                <pslz:sldZm>
                  <pslz:sldZmObj sldId="263" cId="3613472508">
                    <pslz:zmPr id="{EDB5EE50-BE7C-334B-AAC3-BD3AD35D48B7}" returnToParent="0" transitionDur="1000" showBg="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840000" cy="21600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6" name="Folienzoom 45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3887E7D6-E524-00AA-3BCF-48DBA218E6D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68000" y="2571750"/>
                <a:ext cx="3840000" cy="21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8" name="Folienzoom 47">
                <a:extLst>
                  <a:ext uri="{FF2B5EF4-FFF2-40B4-BE49-F238E27FC236}">
                    <a16:creationId xmlns:a16="http://schemas.microsoft.com/office/drawing/2014/main" id="{409816F8-526A-1590-F993-D85EA2453AF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9333789"/>
                  </p:ext>
                </p:extLst>
              </p:nvPr>
            </p:nvGraphicFramePr>
            <p:xfrm>
              <a:off x="8352000" y="2571750"/>
              <a:ext cx="3840000" cy="2160000"/>
            </p:xfrm>
            <a:graphic>
              <a:graphicData uri="http://schemas.microsoft.com/office/powerpoint/2016/slidezoom">
                <pslz:sldZm>
                  <pslz:sldZmObj sldId="264" cId="3775610587">
                    <pslz:zmPr id="{5499664C-D7E5-3D44-BCB7-8F7E35A538EA}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840000" cy="21600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8" name="Folienzoom 47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409816F8-526A-1590-F993-D85EA2453AF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352000" y="2571750"/>
                <a:ext cx="3840000" cy="21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62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67495-7037-AEC8-6035-61B76D7C9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4CE27B3E-F72F-D265-F658-47E1F68A22A5}"/>
              </a:ext>
            </a:extLst>
          </p:cNvPr>
          <p:cNvSpPr>
            <a:spLocks noChangeAspect="1"/>
          </p:cNvSpPr>
          <p:nvPr/>
        </p:nvSpPr>
        <p:spPr>
          <a:xfrm>
            <a:off x="5601339" y="628139"/>
            <a:ext cx="989322" cy="99067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F013E55-3961-1757-A1C8-F442EEF9806E}"/>
              </a:ext>
            </a:extLst>
          </p:cNvPr>
          <p:cNvSpPr txBox="1"/>
          <p:nvPr/>
        </p:nvSpPr>
        <p:spPr>
          <a:xfrm>
            <a:off x="3660220" y="5239184"/>
            <a:ext cx="4871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ato" panose="020F0502020204030203" pitchFamily="34" charset="77"/>
              </a:rPr>
              <a:t>Anwender besucht Webseite und startet Aut-O-Mat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039C38A-4100-3768-EE0E-F0D4B68FD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92065" y="744069"/>
            <a:ext cx="3932237" cy="1600200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9A6C8F3-35F0-E80C-E91B-4BF8C50A8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295240" y="3191292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B0C06429-1787-4558-748B-61FE1479FD36}"/>
              </a:ext>
            </a:extLst>
          </p:cNvPr>
          <p:cNvSpPr txBox="1">
            <a:spLocks/>
          </p:cNvSpPr>
          <p:nvPr/>
        </p:nvSpPr>
        <p:spPr>
          <a:xfrm>
            <a:off x="-4824211" y="4020457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3411963-C2F3-2553-3575-7F03F9C83B7D}"/>
              </a:ext>
            </a:extLst>
          </p:cNvPr>
          <p:cNvSpPr txBox="1">
            <a:spLocks/>
          </p:cNvSpPr>
          <p:nvPr/>
        </p:nvSpPr>
        <p:spPr>
          <a:xfrm>
            <a:off x="-4829090" y="4594042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pic>
        <p:nvPicPr>
          <p:cNvPr id="10" name="Grafik 9" descr="Ein Bild, das Rad, Fahrzeug, Landfahrzeug, Autodesign enthält.&#10;&#10;Automatisch generierte Beschreibung">
            <a:extLst>
              <a:ext uri="{FF2B5EF4-FFF2-40B4-BE49-F238E27FC236}">
                <a16:creationId xmlns:a16="http://schemas.microsoft.com/office/drawing/2014/main" id="{5A720BAB-13CD-A0B0-4110-BFA8CA0E3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7489" y="1761269"/>
            <a:ext cx="6117021" cy="333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47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58961-D1E3-D8BD-1D9A-E1CAE5CB6C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9AFF9934-D8A1-8BE4-9875-51B8A97743AD}"/>
              </a:ext>
            </a:extLst>
          </p:cNvPr>
          <p:cNvSpPr>
            <a:spLocks noChangeAspect="1"/>
          </p:cNvSpPr>
          <p:nvPr/>
        </p:nvSpPr>
        <p:spPr>
          <a:xfrm>
            <a:off x="5601339" y="628139"/>
            <a:ext cx="989322" cy="99067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2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53364C6-915F-C32D-7543-AEB13F93D7A8}"/>
              </a:ext>
            </a:extLst>
          </p:cNvPr>
          <p:cNvSpPr txBox="1"/>
          <p:nvPr/>
        </p:nvSpPr>
        <p:spPr>
          <a:xfrm>
            <a:off x="3660220" y="5239184"/>
            <a:ext cx="4871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ato" panose="020F0502020204030203" pitchFamily="34" charset="77"/>
              </a:rPr>
              <a:t>Anwender beantwortet die Fragen des Fragenkatalogs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AF485F54-34A4-C29E-8755-422F28E48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92065" y="744069"/>
            <a:ext cx="3932237" cy="1600200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A81946-B139-3CCE-A5CD-C397FA8D6B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295240" y="3191292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B51620E7-5682-983B-F5A4-BCAD80DE4EC6}"/>
              </a:ext>
            </a:extLst>
          </p:cNvPr>
          <p:cNvSpPr txBox="1">
            <a:spLocks/>
          </p:cNvSpPr>
          <p:nvPr/>
        </p:nvSpPr>
        <p:spPr>
          <a:xfrm>
            <a:off x="-4824211" y="4020457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452E04DD-300E-223B-123B-7F2F5D311FBA}"/>
              </a:ext>
            </a:extLst>
          </p:cNvPr>
          <p:cNvSpPr txBox="1">
            <a:spLocks/>
          </p:cNvSpPr>
          <p:nvPr/>
        </p:nvSpPr>
        <p:spPr>
          <a:xfrm>
            <a:off x="-4829090" y="4594042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B7B53D9-8E4F-3E11-3789-E653871860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37489" y="1761269"/>
            <a:ext cx="6117020" cy="333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591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DB5523-AB76-1F13-8BD6-AB38BE135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3371E380-66E9-B444-3B61-D47B44001C20}"/>
              </a:ext>
            </a:extLst>
          </p:cNvPr>
          <p:cNvSpPr>
            <a:spLocks noChangeAspect="1"/>
          </p:cNvSpPr>
          <p:nvPr/>
        </p:nvSpPr>
        <p:spPr>
          <a:xfrm>
            <a:off x="5601339" y="628139"/>
            <a:ext cx="989322" cy="99067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3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E0567E9-D5B6-6629-9B85-940093F48E96}"/>
              </a:ext>
            </a:extLst>
          </p:cNvPr>
          <p:cNvSpPr txBox="1"/>
          <p:nvPr/>
        </p:nvSpPr>
        <p:spPr>
          <a:xfrm>
            <a:off x="3660220" y="5239184"/>
            <a:ext cx="4871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ato" panose="020F0502020204030203" pitchFamily="34" charset="77"/>
              </a:rPr>
              <a:t>Anwender legt seine Präferenzen fest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834B729-4933-E32D-229B-DEF933E3E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92065" y="744069"/>
            <a:ext cx="3932237" cy="1600200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BF48FC7F-3CF7-4906-27D9-E6D9D1331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295240" y="3191292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3032B789-9316-79C8-F228-575E40D8AAF7}"/>
              </a:ext>
            </a:extLst>
          </p:cNvPr>
          <p:cNvSpPr txBox="1">
            <a:spLocks/>
          </p:cNvSpPr>
          <p:nvPr/>
        </p:nvSpPr>
        <p:spPr>
          <a:xfrm>
            <a:off x="-4824211" y="4020457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5D8DB223-A12D-938E-7D40-FB427F91DBDF}"/>
              </a:ext>
            </a:extLst>
          </p:cNvPr>
          <p:cNvSpPr txBox="1">
            <a:spLocks/>
          </p:cNvSpPr>
          <p:nvPr/>
        </p:nvSpPr>
        <p:spPr>
          <a:xfrm>
            <a:off x="-4829090" y="4594042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E94F77D-4E14-DA20-D6BF-48D913C4AF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37489" y="1761269"/>
            <a:ext cx="6117020" cy="333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472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AFDA6D-8C84-E1AF-21FF-4B69B7749A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3B82F1A-F0A3-F52C-C568-819CEF7AEC24}"/>
              </a:ext>
            </a:extLst>
          </p:cNvPr>
          <p:cNvSpPr>
            <a:spLocks noChangeAspect="1"/>
          </p:cNvSpPr>
          <p:nvPr/>
        </p:nvSpPr>
        <p:spPr>
          <a:xfrm>
            <a:off x="5601339" y="628139"/>
            <a:ext cx="989322" cy="99067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/>
              <a:t>4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8C40DA3-885D-5E7C-0D11-75D8A25D94A6}"/>
              </a:ext>
            </a:extLst>
          </p:cNvPr>
          <p:cNvSpPr txBox="1"/>
          <p:nvPr/>
        </p:nvSpPr>
        <p:spPr>
          <a:xfrm>
            <a:off x="3660220" y="5239184"/>
            <a:ext cx="48715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ato" panose="020F0502020204030203" pitchFamily="34" charset="77"/>
              </a:rPr>
              <a:t>Anwender enthält Vorschläge für Autos und kann Feedback hinterlassen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40F397-CCA1-0508-DEF0-D3CEB7A81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92065" y="744069"/>
            <a:ext cx="3932237" cy="1600200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57E33504-6B9D-CB77-146E-AA2E4E54DD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295240" y="3191292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5417C018-E5E7-A058-FAA6-937326500EFA}"/>
              </a:ext>
            </a:extLst>
          </p:cNvPr>
          <p:cNvSpPr txBox="1">
            <a:spLocks/>
          </p:cNvSpPr>
          <p:nvPr/>
        </p:nvSpPr>
        <p:spPr>
          <a:xfrm>
            <a:off x="-4824211" y="4020457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D4AC3EB4-60DB-E7E8-F81C-6443B24FBCE4}"/>
              </a:ext>
            </a:extLst>
          </p:cNvPr>
          <p:cNvSpPr txBox="1">
            <a:spLocks/>
          </p:cNvSpPr>
          <p:nvPr/>
        </p:nvSpPr>
        <p:spPr>
          <a:xfrm>
            <a:off x="-4829090" y="4594042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36BA2A-732A-6B81-D66D-DB6F665B31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37489" y="1761269"/>
            <a:ext cx="6117020" cy="333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61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712FD-9FA5-621E-9A42-2ED09BB12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634D0784-7B00-2906-799D-72E392D940C2}"/>
              </a:ext>
            </a:extLst>
          </p:cNvPr>
          <p:cNvSpPr txBox="1"/>
          <p:nvPr/>
        </p:nvSpPr>
        <p:spPr>
          <a:xfrm>
            <a:off x="3670852" y="477079"/>
            <a:ext cx="4850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pic>
        <p:nvPicPr>
          <p:cNvPr id="43" name="Grafik 4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242A2CD4-83EB-791A-0C10-A6910B278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16ECAF56-31F5-47CE-52DD-7F1F25004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Lato" panose="020F0502020204030203" pitchFamily="34" charset="77"/>
              </a:rPr>
              <a:t>4</a:t>
            </a:r>
          </a:p>
        </p:txBody>
      </p:sp>
      <p:pic>
        <p:nvPicPr>
          <p:cNvPr id="7" name="Grafik 6" descr="Ein Bild, das Text, Screenshot, Software, Multimedia-Software enthält.&#10;&#10;Automatisch generierte Beschreibung">
            <a:extLst>
              <a:ext uri="{FF2B5EF4-FFF2-40B4-BE49-F238E27FC236}">
                <a16:creationId xmlns:a16="http://schemas.microsoft.com/office/drawing/2014/main" id="{B78F7C0F-AB4B-E772-24D8-D6164AE54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5089" y="1432232"/>
            <a:ext cx="4461821" cy="4793144"/>
          </a:xfrm>
          <a:prstGeom prst="rect">
            <a:avLst/>
          </a:prstGeom>
          <a:effectLst>
            <a:outerShdw blurRad="63500" sx="103000" sy="103000" algn="ctr" rotWithShape="0">
              <a:prstClr val="black">
                <a:alpha val="20000"/>
              </a:prstClr>
            </a:outerShdw>
          </a:effectLst>
        </p:spPr>
      </p:pic>
      <p:sp>
        <p:nvSpPr>
          <p:cNvPr id="12" name="Titel 1">
            <a:extLst>
              <a:ext uri="{FF2B5EF4-FFF2-40B4-BE49-F238E27FC236}">
                <a16:creationId xmlns:a16="http://schemas.microsoft.com/office/drawing/2014/main" id="{D45FBFC2-E1D6-A019-C81C-AEE753495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92065" y="744069"/>
            <a:ext cx="3932237" cy="1600200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BC3F007C-E78F-0F61-7C41-87BC0C405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295240" y="3191292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9950C2D1-2A30-BE05-2915-44E499803821}"/>
              </a:ext>
            </a:extLst>
          </p:cNvPr>
          <p:cNvSpPr txBox="1">
            <a:spLocks/>
          </p:cNvSpPr>
          <p:nvPr/>
        </p:nvSpPr>
        <p:spPr>
          <a:xfrm>
            <a:off x="-4824211" y="3385477"/>
            <a:ext cx="3932237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Der Aut-O-Mat</a:t>
            </a:r>
          </a:p>
        </p:txBody>
      </p:sp>
      <p:sp>
        <p:nvSpPr>
          <p:cNvPr id="16" name="Textplatzhalter 3">
            <a:extLst>
              <a:ext uri="{FF2B5EF4-FFF2-40B4-BE49-F238E27FC236}">
                <a16:creationId xmlns:a16="http://schemas.microsoft.com/office/drawing/2014/main" id="{B836DEA4-6149-FDF8-DAF5-0C90822D9053}"/>
              </a:ext>
            </a:extLst>
          </p:cNvPr>
          <p:cNvSpPr txBox="1">
            <a:spLocks/>
          </p:cNvSpPr>
          <p:nvPr/>
        </p:nvSpPr>
        <p:spPr>
          <a:xfrm>
            <a:off x="-4829090" y="4594042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F774AF98-8D4E-49A7-B92D-556D12D3256D}"/>
              </a:ext>
            </a:extLst>
          </p:cNvPr>
          <p:cNvGrpSpPr/>
          <p:nvPr/>
        </p:nvGrpSpPr>
        <p:grpSpPr>
          <a:xfrm>
            <a:off x="12709060" y="1423162"/>
            <a:ext cx="8974875" cy="5434837"/>
            <a:chOff x="7401958" y="1423162"/>
            <a:chExt cx="8974875" cy="5434837"/>
          </a:xfrm>
        </p:grpSpPr>
        <p:pic>
          <p:nvPicPr>
            <p:cNvPr id="18" name="Grafik 17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D0729DCA-B781-EBCA-0442-DA47C50719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19" name="Rechtwinkliges Dreieck 18">
              <a:extLst>
                <a:ext uri="{FF2B5EF4-FFF2-40B4-BE49-F238E27FC236}">
                  <a16:creationId xmlns:a16="http://schemas.microsoft.com/office/drawing/2014/main" id="{591CF173-2453-A7FC-EA60-FBDA407CEF47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Diagonaler Streifen 19">
              <a:extLst>
                <a:ext uri="{FF2B5EF4-FFF2-40B4-BE49-F238E27FC236}">
                  <a16:creationId xmlns:a16="http://schemas.microsoft.com/office/drawing/2014/main" id="{A4BEEC15-1CB0-7345-004F-7D7FA07F9FCB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1" name="Diagonaler Streifen 20">
              <a:extLst>
                <a:ext uri="{FF2B5EF4-FFF2-40B4-BE49-F238E27FC236}">
                  <a16:creationId xmlns:a16="http://schemas.microsoft.com/office/drawing/2014/main" id="{0152EC8E-988B-E191-A386-61FBE9AD6873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674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0E469-F8D4-BDAC-C26F-F9F0830D1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rafik 42" descr="Ein Bild, das Logo, Grafiken, Schrift, Clipart enthält.&#10;&#10;Automatisch generierte Beschreibung">
            <a:extLst>
              <a:ext uri="{FF2B5EF4-FFF2-40B4-BE49-F238E27FC236}">
                <a16:creationId xmlns:a16="http://schemas.microsoft.com/office/drawing/2014/main" id="{EA9FFA0B-A700-CD0C-0907-F1F8A575D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58" y="6380323"/>
            <a:ext cx="1116108" cy="317178"/>
          </a:xfrm>
          <a:prstGeom prst="rect">
            <a:avLst/>
          </a:prstGeom>
        </p:spPr>
      </p:pic>
      <p:sp>
        <p:nvSpPr>
          <p:cNvPr id="44" name="Foliennummernplatzhalter 43">
            <a:extLst>
              <a:ext uri="{FF2B5EF4-FFF2-40B4-BE49-F238E27FC236}">
                <a16:creationId xmlns:a16="http://schemas.microsoft.com/office/drawing/2014/main" id="{FEDB49AE-DFEE-A619-2C1B-A0B3D6A4E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Lato" panose="020F0502020204030203" pitchFamily="34" charset="77"/>
              </a:rPr>
              <a:t>5</a:t>
            </a: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38EBD76E-5BF0-49CB-5C27-F10FB58E4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292065" y="744069"/>
            <a:ext cx="3932237" cy="1600200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A911B74B-02F9-0D18-E493-49B7C30AE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5295240" y="3191292"/>
            <a:ext cx="642530" cy="2014086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3.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C8D906AB-625F-82F9-2475-C0574B63785E}"/>
              </a:ext>
            </a:extLst>
          </p:cNvPr>
          <p:cNvSpPr txBox="1">
            <a:spLocks/>
          </p:cNvSpPr>
          <p:nvPr/>
        </p:nvSpPr>
        <p:spPr>
          <a:xfrm>
            <a:off x="-4824211" y="3385477"/>
            <a:ext cx="3932237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Der Aut-O-Mat</a:t>
            </a:r>
          </a:p>
        </p:txBody>
      </p:sp>
      <p:sp>
        <p:nvSpPr>
          <p:cNvPr id="16" name="Textplatzhalter 3">
            <a:extLst>
              <a:ext uri="{FF2B5EF4-FFF2-40B4-BE49-F238E27FC236}">
                <a16:creationId xmlns:a16="http://schemas.microsoft.com/office/drawing/2014/main" id="{76EE92DF-4AD8-5577-66F2-AF2E52A08154}"/>
              </a:ext>
            </a:extLst>
          </p:cNvPr>
          <p:cNvSpPr txBox="1">
            <a:spLocks/>
          </p:cNvSpPr>
          <p:nvPr/>
        </p:nvSpPr>
        <p:spPr>
          <a:xfrm>
            <a:off x="-4824211" y="4020457"/>
            <a:ext cx="4614716" cy="4620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sz="2000" dirty="0">
                <a:solidFill>
                  <a:schemeClr val="bg1"/>
                </a:solidFill>
                <a:latin typeface="Lato" panose="020F0502020204030203" pitchFamily="34" charset="77"/>
              </a:rPr>
              <a:t>Datenbankstruktur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B0267B58-FB86-F15D-C337-BA0FE92B68DE}"/>
              </a:ext>
            </a:extLst>
          </p:cNvPr>
          <p:cNvGrpSpPr/>
          <p:nvPr/>
        </p:nvGrpSpPr>
        <p:grpSpPr>
          <a:xfrm>
            <a:off x="7401958" y="1423162"/>
            <a:ext cx="8974875" cy="5434837"/>
            <a:chOff x="7401958" y="1423162"/>
            <a:chExt cx="8974875" cy="5434837"/>
          </a:xfrm>
        </p:grpSpPr>
        <p:pic>
          <p:nvPicPr>
            <p:cNvPr id="19" name="Grafik 18" descr="Ein Bild, das Fahrzeug, Rad, Landfahrzeug, Autodesign enthält.&#10;&#10;Automatisch generierte Beschreibung">
              <a:extLst>
                <a:ext uri="{FF2B5EF4-FFF2-40B4-BE49-F238E27FC236}">
                  <a16:creationId xmlns:a16="http://schemas.microsoft.com/office/drawing/2014/main" id="{1A345D08-55B6-F44D-F848-9F6A9543B0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27"/>
            <a:stretch/>
          </p:blipFill>
          <p:spPr>
            <a:xfrm>
              <a:off x="8058496" y="2168299"/>
              <a:ext cx="8318337" cy="4689699"/>
            </a:xfrm>
            <a:prstGeom prst="rect">
              <a:avLst/>
            </a:prstGeom>
          </p:spPr>
        </p:pic>
        <p:sp>
          <p:nvSpPr>
            <p:cNvPr id="20" name="Rechtwinkliges Dreieck 19">
              <a:extLst>
                <a:ext uri="{FF2B5EF4-FFF2-40B4-BE49-F238E27FC236}">
                  <a16:creationId xmlns:a16="http://schemas.microsoft.com/office/drawing/2014/main" id="{D6ADC711-3669-C265-FB1F-E94F1A5480C1}"/>
                </a:ext>
              </a:extLst>
            </p:cNvPr>
            <p:cNvSpPr/>
            <p:nvPr/>
          </p:nvSpPr>
          <p:spPr>
            <a:xfrm rot="4944326">
              <a:off x="7669338" y="1660685"/>
              <a:ext cx="4580396" cy="5115155"/>
            </a:xfrm>
            <a:prstGeom prst="rt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Diagonaler Streifen 20">
              <a:extLst>
                <a:ext uri="{FF2B5EF4-FFF2-40B4-BE49-F238E27FC236}">
                  <a16:creationId xmlns:a16="http://schemas.microsoft.com/office/drawing/2014/main" id="{8C28443D-9432-BE72-AD6F-74A8C10E6BFD}"/>
                </a:ext>
              </a:extLst>
            </p:cNvPr>
            <p:cNvSpPr/>
            <p:nvPr/>
          </p:nvSpPr>
          <p:spPr>
            <a:xfrm rot="10800000">
              <a:off x="8916333" y="1423162"/>
              <a:ext cx="3317354" cy="4091188"/>
            </a:xfrm>
            <a:prstGeom prst="diagStripe">
              <a:avLst>
                <a:gd name="adj" fmla="val 80387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2" name="Diagonaler Streifen 21">
              <a:extLst>
                <a:ext uri="{FF2B5EF4-FFF2-40B4-BE49-F238E27FC236}">
                  <a16:creationId xmlns:a16="http://schemas.microsoft.com/office/drawing/2014/main" id="{9113DFEC-54AD-9B8F-56C0-538EC96059EA}"/>
                </a:ext>
              </a:extLst>
            </p:cNvPr>
            <p:cNvSpPr>
              <a:spLocks/>
            </p:cNvSpPr>
            <p:nvPr/>
          </p:nvSpPr>
          <p:spPr>
            <a:xfrm rot="10800000">
              <a:off x="7416906" y="2766811"/>
              <a:ext cx="3317354" cy="4091188"/>
            </a:xfrm>
            <a:prstGeom prst="diagStripe">
              <a:avLst>
                <a:gd name="adj" fmla="val 68240"/>
              </a:avLst>
            </a:prstGeom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41C4B72A-6FED-5C7E-E77A-48096981BF67}"/>
              </a:ext>
            </a:extLst>
          </p:cNvPr>
          <p:cNvSpPr txBox="1"/>
          <p:nvPr/>
        </p:nvSpPr>
        <p:spPr>
          <a:xfrm>
            <a:off x="2952701" y="2613905"/>
            <a:ext cx="6286597" cy="815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2800" dirty="0">
                <a:solidFill>
                  <a:schemeClr val="bg1"/>
                </a:solidFill>
                <a:latin typeface="Lato" panose="020F0502020204030203" pitchFamily="34" charset="77"/>
              </a:rPr>
              <a:t>Funktionsweise &amp; Live-Demo</a:t>
            </a:r>
          </a:p>
        </p:txBody>
      </p:sp>
    </p:spTree>
    <p:extLst>
      <p:ext uri="{BB962C8B-B14F-4D97-AF65-F5344CB8AC3E}">
        <p14:creationId xmlns:p14="http://schemas.microsoft.com/office/powerpoint/2010/main" val="1364727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</Words>
  <Application>Microsoft Macintosh PowerPoint</Application>
  <PresentationFormat>Breitbild</PresentationFormat>
  <Paragraphs>86</Paragraphs>
  <Slides>10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Lato</vt:lpstr>
      <vt:lpstr>Office</vt:lpstr>
      <vt:lpstr>PowerPoint-Präsentation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  <vt:lpstr>Agenda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David Pfeil</dc:creator>
  <cp:lastModifiedBy>David Pfeil</cp:lastModifiedBy>
  <cp:revision>7</cp:revision>
  <dcterms:created xsi:type="dcterms:W3CDTF">2024-01-22T19:28:41Z</dcterms:created>
  <dcterms:modified xsi:type="dcterms:W3CDTF">2024-01-24T10:45:11Z</dcterms:modified>
</cp:coreProperties>
</file>

<file path=docProps/thumbnail.jpeg>
</file>